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1C9E5E2-0755-46EB-9B4D-6ED0B9F2D79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086437-F59F-451E-B738-76A595B7B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Riječka tvornica čokolade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Daniel Košmerl</a:t>
            </a:r>
            <a:endParaRPr lang="en-U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tvornici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Otvorena: krajem 19. stoljeća</a:t>
            </a:r>
          </a:p>
          <a:p>
            <a:r>
              <a:rPr lang="hr-HR" dirty="0" smtClean="0"/>
              <a:t>Ime čokolada: Slon, Jadran</a:t>
            </a:r>
          </a:p>
          <a:p>
            <a:r>
              <a:rPr lang="hr-HR" dirty="0" smtClean="0"/>
              <a:t>Mjesto (položaj) tvornice: Via Serpentina (današnja Zvanimirova ulica)</a:t>
            </a:r>
          </a:p>
          <a:p>
            <a:r>
              <a:rPr lang="hr-HR" dirty="0" smtClean="0"/>
              <a:t>Nakon 1919. mijenja ime u Gerbaud</a:t>
            </a:r>
          </a:p>
          <a:p>
            <a:r>
              <a:rPr lang="hr-HR" dirty="0" smtClean="0"/>
              <a:t>Zatvorena sredinom 20. stoljeća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Picture 9" descr="PP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500174"/>
            <a:ext cx="3363999" cy="485776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Slon označava da je čokolada nešto egzotično jer je kakaovac došao iz tropskih dijelova svijeta</a:t>
            </a:r>
            <a:endParaRPr lang="en-US" dirty="0"/>
          </a:p>
        </p:txBody>
      </p:sp>
      <p:pic>
        <p:nvPicPr>
          <p:cNvPr id="4" name="Picture 3" descr="PPT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3429000"/>
            <a:ext cx="5285715" cy="3047619"/>
          </a:xfrm>
          <a:prstGeom prst="rect">
            <a:avLst/>
          </a:prstGeo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Nova Tvornica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Novu tvornicu trebao bi pokrenuti rapski poduzatnik Josip Brna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71</Words>
  <Application>Microsoft Office PowerPoint</Application>
  <PresentationFormat>Prikaz na zaslonu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Verve</vt:lpstr>
      <vt:lpstr>Riječka tvornica čokolade</vt:lpstr>
      <vt:lpstr>O tvornici</vt:lpstr>
      <vt:lpstr>Slon</vt:lpstr>
      <vt:lpstr>Nova Tvornica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Riječka tvornica čokolade</dc:title>
  <dc:creator>Sonja Košmerl</dc:creator>
  <cp:lastModifiedBy>Nastavnik</cp:lastModifiedBy>
  <cp:revision>6</cp:revision>
  <dcterms:created xsi:type="dcterms:W3CDTF">2015-01-17T14:20:09Z</dcterms:created>
  <dcterms:modified xsi:type="dcterms:W3CDTF">2015-03-23T12:36:29Z</dcterms:modified>
</cp:coreProperties>
</file>