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B659-3053-47D0-95C1-6C01B5C11ADA}" type="datetimeFigureOut">
              <a:rPr lang="sr-Latn-CS" smtClean="0"/>
              <a:pPr/>
              <a:t>23.3.2015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009B-DDCF-4D8D-A51D-167534FBC3F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Opatijski festival Čokolade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Bernard Dobrijević 6.b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se održava i kada?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Opatijski festival Čokolade se održava u Opatiji, u prvom vikendu prosinca.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može naći na festivalu?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Opatijskom festivalu Čokolade se mogu naći domaći i međunarodni čokoladni brendovi</a:t>
            </a:r>
            <a:r>
              <a:rPr lang="vi-VN" dirty="0">
                <a:latin typeface="+mj-lt"/>
              </a:rPr>
              <a:t>, ali i male specijalizirane proizvođače originalnih slastica od čokolade.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može naći na festivalu?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vi-VN" dirty="0">
                <a:latin typeface="+mj-lt"/>
              </a:rPr>
              <a:t>Poseban dio manifestacije je „Opatijski paradoks“, jedinstveno događanje u kojemu se sljubljuju okusi raznih vrsta čokolade i kvalitetnih vina iz regije.</a:t>
            </a:r>
          </a:p>
          <a:p>
            <a:pPr fontAlgn="base"/>
            <a:r>
              <a:rPr lang="vi-VN" dirty="0">
                <a:latin typeface="+mj-lt"/>
              </a:rPr>
              <a:t>Čokoladna čarolija - prezentacija, degustacija i prodaja čokoladnih </a:t>
            </a:r>
            <a:r>
              <a:rPr lang="vi-VN" dirty="0" smtClean="0">
                <a:latin typeface="+mj-lt"/>
              </a:rPr>
              <a:t>delicija</a:t>
            </a:r>
            <a:endParaRPr lang="hr-HR" dirty="0" smtClean="0">
              <a:latin typeface="+mj-lt"/>
            </a:endParaRPr>
          </a:p>
          <a:p>
            <a:pPr fontAlgn="base">
              <a:buNone/>
            </a:pPr>
            <a:r>
              <a:rPr lang="vi-VN" b="1" dirty="0"/>
              <a:t/>
            </a:r>
            <a:br>
              <a:rPr lang="vi-VN" b="1" dirty="0"/>
            </a:br>
            <a:endParaRPr lang="vi-V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brendovi čokolada se mogu naći na festivalu?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Na festivalu se mogu naći brendovi kao: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>
                <a:latin typeface="+mj-lt"/>
              </a:rPr>
              <a:t>Milenij </a:t>
            </a:r>
            <a:r>
              <a:rPr lang="hr-HR" dirty="0" smtClean="0">
                <a:latin typeface="+mj-lt"/>
              </a:rPr>
              <a:t>Choco-Opatija</a:t>
            </a:r>
            <a:br>
              <a:rPr lang="hr-HR" dirty="0" smtClean="0">
                <a:latin typeface="+mj-lt"/>
              </a:rPr>
            </a:br>
            <a:r>
              <a:rPr lang="hr-HR" dirty="0" smtClean="0">
                <a:latin typeface="+mj-lt"/>
              </a:rPr>
              <a:t>Vilma-Rab</a:t>
            </a:r>
            <a:r>
              <a:rPr lang="hr-HR" dirty="0">
                <a:latin typeface="+mj-lt"/>
              </a:rPr>
              <a:t/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Čokolada i Orah / Atelier Ecostyle-Rijeka i Opatija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VR Choco Art-Pula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Medina kućica-Popovača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Čokoladnica Cukrček-Ljubljana (Slo)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Slastičarna Šarlota/Favory Catering-Zagreb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Al Kaprone čokoladni likeri-Zagreb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Čokoladnica Tramontana-Portorož (Slo)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Hiša trt, vina in čokolade Kunej-Brestanica (Slo)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Authentic Products – Rijeka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Deliicije-Zagreb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Dora usluge-Zagreb</a:t>
            </a:r>
            <a:br>
              <a:rPr lang="hr-HR" dirty="0">
                <a:latin typeface="+mj-lt"/>
              </a:rPr>
            </a:br>
            <a:r>
              <a:rPr lang="hr-HR" dirty="0">
                <a:latin typeface="+mj-lt"/>
              </a:rPr>
              <a:t>Slastičarna Casa del padrone-Krk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Evo vam par slika s festivala</a:t>
            </a:r>
            <a:endParaRPr lang="hr-HR" dirty="0"/>
          </a:p>
        </p:txBody>
      </p:sp>
      <p:pic>
        <p:nvPicPr>
          <p:cNvPr id="4" name="Content Placeholder 3" descr="61018716-cokolada-opatija-rijeka-hotel-restaurant-delicija-slast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500174"/>
            <a:ext cx="4506170" cy="4506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61018714-cokolada-opatija-rijeka-hotel-restaurant-delicija-slast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500174"/>
            <a:ext cx="3863204" cy="38632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Prikaz na zaslonu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Opatijski festival Čokolade</vt:lpstr>
      <vt:lpstr>Gdje se održava i kada?</vt:lpstr>
      <vt:lpstr>Što se može naći na festivalu?</vt:lpstr>
      <vt:lpstr>Što se može naći na festivalu?</vt:lpstr>
      <vt:lpstr>Koji brendovi čokolada se mogu naći na festivalu?</vt:lpstr>
      <vt:lpstr>Evo vam par slika s festivala</vt:lpstr>
      <vt:lpstr>Slajd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Opatijski festival Čokolade</dc:title>
  <dc:creator>dkraml</dc:creator>
  <cp:lastModifiedBy>Nastavnik</cp:lastModifiedBy>
  <cp:revision>2</cp:revision>
  <dcterms:created xsi:type="dcterms:W3CDTF">2015-01-19T19:51:43Z</dcterms:created>
  <dcterms:modified xsi:type="dcterms:W3CDTF">2015-03-23T12:38:33Z</dcterms:modified>
</cp:coreProperties>
</file>